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140" d="100"/>
          <a:sy n="140" d="100"/>
        </p:scale>
        <p:origin x="324" y="-2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178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974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2885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5579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4855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1732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2677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7629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571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6070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0697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461AC-7FB8-4B88-9BD1-1504B3E5EFE9}" type="datetimeFigureOut">
              <a:rPr lang="es-419" smtClean="0"/>
              <a:t>22/10/21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E9EF-BE1C-4CCF-A01E-DD525D5D79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0039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873" y="3024188"/>
            <a:ext cx="3861247" cy="387627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455" y="5842246"/>
            <a:ext cx="892083" cy="89208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299" y="4448269"/>
            <a:ext cx="1008000" cy="1008000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 rot="21184037">
            <a:off x="2215836" y="5756349"/>
            <a:ext cx="2839708" cy="1218655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>
                <a:gd name="adj" fmla="val 1432712"/>
              </a:avLst>
            </a:prstTxWarp>
            <a:spAutoFit/>
          </a:bodyPr>
          <a:lstStyle/>
          <a:p>
            <a:r>
              <a:rPr lang="es-419" sz="1238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Sistema de Gestión de </a:t>
            </a:r>
            <a:r>
              <a:rPr lang="es-419" sz="1238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Calidad</a:t>
            </a:r>
            <a:endParaRPr lang="es-419" sz="1238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  <p:sp>
        <p:nvSpPr>
          <p:cNvPr id="37" name="CuadroTexto 36"/>
          <p:cNvSpPr txBox="1"/>
          <p:nvPr/>
        </p:nvSpPr>
        <p:spPr>
          <a:xfrm rot="17880431">
            <a:off x="2572756" y="4541459"/>
            <a:ext cx="855779" cy="403043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>
                <a:gd name="adj" fmla="val 11238541"/>
              </a:avLst>
            </a:prstTxWarp>
            <a:spAutoFit/>
          </a:bodyPr>
          <a:lstStyle/>
          <a:p>
            <a:r>
              <a:rPr lang="es-419" sz="700" dirty="0" smtClean="0">
                <a:latin typeface="Arial Rounded MT Bold" panose="020F0704030504030204" pitchFamily="34" charset="0"/>
              </a:rPr>
              <a:t>Autoevaluación</a:t>
            </a:r>
            <a:endParaRPr lang="es-419" sz="700" dirty="0">
              <a:latin typeface="Arial Rounded MT Bold" panose="020F070403050403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 rot="3497601">
            <a:off x="3264864" y="4541616"/>
            <a:ext cx="855779" cy="403043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>
                <a:gd name="adj" fmla="val 11238541"/>
              </a:avLst>
            </a:prstTxWarp>
            <a:spAutoFit/>
          </a:bodyPr>
          <a:lstStyle/>
          <a:p>
            <a:r>
              <a:rPr lang="es-419" sz="700" dirty="0" smtClean="0">
                <a:latin typeface="Arial Rounded MT Bold" panose="020F0704030504030204" pitchFamily="34" charset="0"/>
              </a:rPr>
              <a:t>Autorregulación</a:t>
            </a:r>
            <a:endParaRPr lang="es-419" sz="700" dirty="0"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 rot="19757559">
            <a:off x="3128278" y="5108513"/>
            <a:ext cx="855779" cy="403043"/>
          </a:xfrm>
          <a:prstGeom prst="rect">
            <a:avLst/>
          </a:prstGeom>
          <a:noFill/>
        </p:spPr>
        <p:txBody>
          <a:bodyPr wrap="none" rtlCol="0" anchor="ctr">
            <a:prstTxWarp prst="textArchDown">
              <a:avLst/>
            </a:prstTxWarp>
            <a:spAutoFit/>
          </a:bodyPr>
          <a:lstStyle/>
          <a:p>
            <a:r>
              <a:rPr lang="es-419" sz="700" dirty="0" smtClean="0">
                <a:latin typeface="Arial Rounded MT Bold" panose="020F0704030504030204" pitchFamily="34" charset="0"/>
              </a:rPr>
              <a:t>Mejora Continua</a:t>
            </a:r>
            <a:endParaRPr lang="es-419" sz="700" dirty="0">
              <a:latin typeface="Arial Rounded MT Bold" panose="020F0704030504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 rot="18049690">
            <a:off x="906239" y="3455958"/>
            <a:ext cx="2994657" cy="1629224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>
                <a:gd name="adj" fmla="val 12247718"/>
              </a:avLst>
            </a:prstTxWarp>
            <a:spAutoFit/>
          </a:bodyPr>
          <a:lstStyle/>
          <a:p>
            <a:r>
              <a:rPr lang="es-419" sz="1238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Registros Calificados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1615600" y="3841381"/>
            <a:ext cx="1432043" cy="938225"/>
            <a:chOff x="1615600" y="3841381"/>
            <a:chExt cx="1432043" cy="938225"/>
          </a:xfrm>
        </p:grpSpPr>
        <p:sp>
          <p:nvSpPr>
            <p:cNvPr id="33" name="Rectángulo 32"/>
            <p:cNvSpPr/>
            <p:nvPr/>
          </p:nvSpPr>
          <p:spPr>
            <a:xfrm>
              <a:off x="1615600" y="3841381"/>
              <a:ext cx="143204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419" sz="20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MEN</a:t>
              </a:r>
              <a:endParaRPr lang="es-CO" sz="2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pPr algn="ctr"/>
              <a:r>
                <a:rPr lang="es-419" sz="500" dirty="0" smtClean="0">
                  <a:solidFill>
                    <a:schemeClr val="bg1">
                      <a:lumMod val="95000"/>
                    </a:schemeClr>
                  </a:solidFill>
                  <a:latin typeface="Arial Black" panose="020B0A04020102020204" pitchFamily="34" charset="0"/>
                </a:rPr>
                <a:t>Ministerio de Educación Nacional</a:t>
              </a:r>
            </a:p>
            <a:p>
              <a:pPr algn="ctr"/>
              <a:r>
                <a:rPr lang="es-419" sz="500" dirty="0" smtClean="0">
                  <a:solidFill>
                    <a:schemeClr val="bg1">
                      <a:lumMod val="95000"/>
                    </a:schemeClr>
                  </a:solidFill>
                  <a:latin typeface="Arial Black" panose="020B0A04020102020204" pitchFamily="34" charset="0"/>
                </a:rPr>
                <a:t>República de Colombia</a:t>
              </a:r>
              <a:endParaRPr lang="es-CO" sz="500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1877686" y="4382870"/>
              <a:ext cx="896878" cy="396736"/>
              <a:chOff x="752217" y="2134482"/>
              <a:chExt cx="2220824" cy="722347"/>
            </a:xfrm>
          </p:grpSpPr>
          <p:sp>
            <p:nvSpPr>
              <p:cNvPr id="38" name="Rectángulo 37"/>
              <p:cNvSpPr/>
              <p:nvPr/>
            </p:nvSpPr>
            <p:spPr>
              <a:xfrm>
                <a:off x="752217" y="2380509"/>
                <a:ext cx="2220824" cy="47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CO" sz="1050" dirty="0" smtClean="0">
                    <a:solidFill>
                      <a:schemeClr val="bg2"/>
                    </a:solidFill>
                    <a:latin typeface="Arial Rounded MT Bold" panose="020F0704030504030204" pitchFamily="34" charset="0"/>
                  </a:rPr>
                  <a:t>1330</a:t>
                </a:r>
                <a:r>
                  <a:rPr lang="es-419" sz="1000" dirty="0" smtClean="0">
                    <a:solidFill>
                      <a:schemeClr val="bg2"/>
                    </a:solidFill>
                    <a:latin typeface="Arial Rounded MT Bold" panose="020F0704030504030204" pitchFamily="34" charset="0"/>
                  </a:rPr>
                  <a:t>: 2019</a:t>
                </a:r>
                <a:endParaRPr lang="es-CO" sz="100" dirty="0">
                  <a:solidFill>
                    <a:schemeClr val="bg2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40" name="Rectángulo 39"/>
              <p:cNvSpPr/>
              <p:nvPr/>
            </p:nvSpPr>
            <p:spPr>
              <a:xfrm>
                <a:off x="875719" y="2134482"/>
                <a:ext cx="1981479" cy="420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O" sz="900" dirty="0" smtClean="0">
                    <a:solidFill>
                      <a:schemeClr val="bg2">
                        <a:lumMod val="90000"/>
                      </a:schemeClr>
                    </a:solidFill>
                    <a:latin typeface="Arial Black" pitchFamily="34" charset="0"/>
                  </a:rPr>
                  <a:t>DECRETO</a:t>
                </a:r>
                <a:endParaRPr lang="es-ES" sz="900" dirty="0">
                  <a:solidFill>
                    <a:schemeClr val="bg2">
                      <a:lumMod val="90000"/>
                    </a:schemeClr>
                  </a:solidFill>
                </a:endParaRPr>
              </a:p>
            </p:txBody>
          </p:sp>
        </p:grpSp>
      </p:grpSp>
      <p:sp>
        <p:nvSpPr>
          <p:cNvPr id="41" name="CuadroTexto 40"/>
          <p:cNvSpPr txBox="1"/>
          <p:nvPr/>
        </p:nvSpPr>
        <p:spPr>
          <a:xfrm rot="4424654">
            <a:off x="2912339" y="3771579"/>
            <a:ext cx="2994657" cy="1815054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>
                <a:gd name="adj" fmla="val 12395440"/>
              </a:avLst>
            </a:prstTxWarp>
            <a:spAutoFit/>
          </a:bodyPr>
          <a:lstStyle/>
          <a:p>
            <a:r>
              <a:rPr lang="es-419" sz="1238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Acreditación en Alta Calidad</a:t>
            </a:r>
          </a:p>
        </p:txBody>
      </p:sp>
      <p:grpSp>
        <p:nvGrpSpPr>
          <p:cNvPr id="42" name="Grupo 41"/>
          <p:cNvGrpSpPr/>
          <p:nvPr/>
        </p:nvGrpSpPr>
        <p:grpSpPr>
          <a:xfrm>
            <a:off x="4026969" y="4001476"/>
            <a:ext cx="896878" cy="740404"/>
            <a:chOff x="1877686" y="4039202"/>
            <a:chExt cx="896878" cy="740404"/>
          </a:xfrm>
        </p:grpSpPr>
        <p:grpSp>
          <p:nvGrpSpPr>
            <p:cNvPr id="43" name="Grupo 42"/>
            <p:cNvGrpSpPr/>
            <p:nvPr/>
          </p:nvGrpSpPr>
          <p:grpSpPr>
            <a:xfrm>
              <a:off x="1877686" y="4382870"/>
              <a:ext cx="896878" cy="396736"/>
              <a:chOff x="752217" y="2134482"/>
              <a:chExt cx="2220824" cy="722347"/>
            </a:xfrm>
          </p:grpSpPr>
          <p:sp>
            <p:nvSpPr>
              <p:cNvPr id="45" name="Rectángulo 44"/>
              <p:cNvSpPr/>
              <p:nvPr/>
            </p:nvSpPr>
            <p:spPr>
              <a:xfrm>
                <a:off x="752217" y="2380509"/>
                <a:ext cx="2220824" cy="47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419" sz="1050" dirty="0" smtClean="0">
                    <a:solidFill>
                      <a:schemeClr val="accent1">
                        <a:lumMod val="50000"/>
                      </a:schemeClr>
                    </a:solidFill>
                    <a:latin typeface="Arial Rounded MT Bold" panose="020F0704030504030204" pitchFamily="34" charset="0"/>
                  </a:rPr>
                  <a:t>02</a:t>
                </a:r>
                <a:r>
                  <a:rPr lang="es-419" sz="1000" dirty="0" smtClean="0">
                    <a:solidFill>
                      <a:schemeClr val="accent1">
                        <a:lumMod val="50000"/>
                      </a:schemeClr>
                    </a:solidFill>
                    <a:latin typeface="Arial Rounded MT Bold" panose="020F0704030504030204" pitchFamily="34" charset="0"/>
                  </a:rPr>
                  <a:t>: 2020</a:t>
                </a:r>
                <a:endParaRPr lang="es-CO" sz="100" dirty="0">
                  <a:solidFill>
                    <a:schemeClr val="accent1">
                      <a:lumMod val="50000"/>
                    </a:schemeClr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46" name="Rectángulo 45"/>
              <p:cNvSpPr/>
              <p:nvPr/>
            </p:nvSpPr>
            <p:spPr>
              <a:xfrm>
                <a:off x="875719" y="2134482"/>
                <a:ext cx="2029111" cy="420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419" sz="900" dirty="0" smtClean="0">
                    <a:solidFill>
                      <a:schemeClr val="accent1">
                        <a:lumMod val="50000"/>
                      </a:schemeClr>
                    </a:solidFill>
                    <a:latin typeface="Arial Black" pitchFamily="34" charset="0"/>
                  </a:rPr>
                  <a:t>ACUERDO</a:t>
                </a:r>
                <a:endParaRPr lang="es-ES" sz="9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pic>
          <p:nvPicPr>
            <p:cNvPr id="44" name="Picture 2" descr="Inicio - Consejo Nacional de Acreditación - CN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9264" y="4039202"/>
              <a:ext cx="747538" cy="355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5112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4396</TotalTime>
  <Words>31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Yu Mincho Demibold</vt:lpstr>
      <vt:lpstr>Arial</vt:lpstr>
      <vt:lpstr>Arial Black</vt:lpstr>
      <vt:lpstr>Arial Rounded MT Bold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 JAIRO SILVA MUNAR</dc:creator>
  <cp:lastModifiedBy>JOHN JAIRO SILVA MUNAR</cp:lastModifiedBy>
  <cp:revision>44</cp:revision>
  <dcterms:created xsi:type="dcterms:W3CDTF">2021-10-13T20:39:37Z</dcterms:created>
  <dcterms:modified xsi:type="dcterms:W3CDTF">2021-10-22T22:58:42Z</dcterms:modified>
</cp:coreProperties>
</file>